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E925F-7CD0-4C1E-9A14-DC4D997907D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643050"/>
            <a:ext cx="9144000" cy="1470025"/>
          </a:xfrm>
        </p:spPr>
        <p:txBody>
          <a:bodyPr/>
          <a:lstStyle/>
          <a:p>
            <a:r>
              <a:rPr lang="ru-RU" dirty="0" smtClean="0">
                <a:solidFill>
                  <a:srgbClr val="FF0000"/>
                </a:solidFill>
              </a:rPr>
              <a:t>Компьютерная игра</a:t>
            </a:r>
            <a:br>
              <a:rPr lang="ru-RU" dirty="0" smtClean="0">
                <a:solidFill>
                  <a:srgbClr val="FF0000"/>
                </a:solidFill>
              </a:rPr>
            </a:br>
            <a:r>
              <a:rPr lang="ru-RU" dirty="0" smtClean="0">
                <a:solidFill>
                  <a:srgbClr val="FF0000"/>
                </a:solidFill>
              </a:rPr>
              <a:t>«</a:t>
            </a:r>
            <a:r>
              <a:rPr lang="en-US" dirty="0" smtClean="0">
                <a:solidFill>
                  <a:srgbClr val="FF0000"/>
                </a:solidFill>
                <a:latin typeface="Algerian" pitchFamily="82" charset="0"/>
              </a:rPr>
              <a:t>Erroneous move</a:t>
            </a:r>
            <a:r>
              <a:rPr lang="ru-RU" dirty="0" smtClean="0">
                <a:solidFill>
                  <a:srgbClr val="FF0000"/>
                </a:solidFill>
              </a:rPr>
              <a:t>»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5" name="Picture 2" descr="C:\Users\admin-pc\Desktop\Erroneous move\картинки проекта\35030427eaf6044f6329fd29f469571b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0" y="4919682"/>
            <a:ext cx="2769026" cy="193831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Заключение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Над созданием продемонстрированной компьютерной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игры была проделана большая работа. Самым сложным было создание движка. В игре есть еще некоторые недостатки которые в дальнейшем будут исправляться.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Так же будут добавляться </a:t>
            </a:r>
            <a:r>
              <a:rPr lang="ru-RU" sz="2800" b="1" smtClean="0">
                <a:solidFill>
                  <a:srgbClr val="FF0000"/>
                </a:solidFill>
              </a:rPr>
              <a:t>новые особенности.</a:t>
            </a:r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6147" name="Picture 3" descr="C:\Users\Admin\Desktop\презентация\w256h2561377930277catpur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60648"/>
            <a:ext cx="605214" cy="605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93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</a:rPr>
              <a:t>Содержание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754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Введение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Задачи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Среда разработки и ЯП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Специфика разработки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Архитектура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Достоинства и недостатки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Заключение</a:t>
            </a:r>
          </a:p>
          <a:p>
            <a:pPr marL="342900" indent="-342900">
              <a:buAutoNum type="arabicParenR"/>
            </a:pPr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</p:txBody>
      </p:sp>
      <p:pic>
        <p:nvPicPr>
          <p:cNvPr id="1027" name="Picture 3" descr="C:\Users\admin-pc\Desktop\Erroneous move\презентация\4803642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00870" y="4143380"/>
            <a:ext cx="3243130" cy="2714620"/>
          </a:xfrm>
          <a:prstGeom prst="rect">
            <a:avLst/>
          </a:prstGeom>
          <a:noFill/>
        </p:spPr>
      </p:pic>
      <p:pic>
        <p:nvPicPr>
          <p:cNvPr id="1028" name="Picture 4" descr="C:\Users\admin-pc\Desktop\Erroneous move\презентация\content-icon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lum bright="10000"/>
          </a:blip>
          <a:srcRect/>
          <a:stretch>
            <a:fillRect/>
          </a:stretch>
        </p:blipFill>
        <p:spPr bwMode="auto">
          <a:xfrm>
            <a:off x="2643174" y="465317"/>
            <a:ext cx="357190" cy="35719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 smtClean="0">
                <a:solidFill>
                  <a:srgbClr val="FF0000"/>
                </a:solidFill>
              </a:rPr>
              <a:t>Введение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В </a:t>
            </a:r>
            <a:r>
              <a:rPr lang="ru-RU" sz="2800" b="1" dirty="0">
                <a:solidFill>
                  <a:srgbClr val="FF0000"/>
                </a:solidFill>
              </a:rPr>
              <a:t>данном выступлении будет </a:t>
            </a:r>
            <a:r>
              <a:rPr lang="ru-RU" sz="2800" b="1" dirty="0" smtClean="0">
                <a:solidFill>
                  <a:srgbClr val="FF0000"/>
                </a:solidFill>
              </a:rPr>
              <a:t>презентована компьютерная игра по мотивам средневековья.</a:t>
            </a:r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>
                <a:solidFill>
                  <a:srgbClr val="FF0000"/>
                </a:solidFill>
              </a:rPr>
              <a:t>Основными темами выступления являются: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Возникшие </a:t>
            </a:r>
            <a:r>
              <a:rPr lang="ru-RU" sz="2800" b="1" dirty="0">
                <a:solidFill>
                  <a:srgbClr val="FF0000"/>
                </a:solidFill>
              </a:rPr>
              <a:t>задачи при </a:t>
            </a:r>
            <a:r>
              <a:rPr lang="ru-RU" sz="2800" b="1" dirty="0" smtClean="0">
                <a:solidFill>
                  <a:srgbClr val="FF0000"/>
                </a:solidFill>
              </a:rPr>
              <a:t>разработке игры.</a:t>
            </a:r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Особенности ее реализации и демонстрация структуры.</a:t>
            </a:r>
          </a:p>
          <a:p>
            <a:endParaRPr lang="ru-RU" sz="2800" b="1" dirty="0" smtClean="0">
              <a:solidFill>
                <a:srgbClr val="FF0000"/>
              </a:solidFill>
            </a:endParaRPr>
          </a:p>
          <a:p>
            <a:endParaRPr lang="ru-RU" sz="2800" b="1" dirty="0" smtClean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Игра разработана в жанре </a:t>
            </a:r>
            <a:r>
              <a:rPr lang="en-US" sz="2800" b="1" dirty="0" err="1" smtClean="0">
                <a:solidFill>
                  <a:srgbClr val="FF0000"/>
                </a:solidFill>
              </a:rPr>
              <a:t>jrpg</a:t>
            </a:r>
            <a:r>
              <a:rPr lang="ru-RU" sz="2800" b="1" dirty="0" smtClean="0">
                <a:solidFill>
                  <a:srgbClr val="FF0000"/>
                </a:solidFill>
              </a:rPr>
              <a:t>,</a:t>
            </a:r>
            <a:r>
              <a:rPr lang="en-US" sz="2800" b="1" dirty="0" smtClean="0">
                <a:solidFill>
                  <a:srgbClr val="FF0000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с</a:t>
            </a:r>
          </a:p>
          <a:p>
            <a:r>
              <a:rPr lang="ru-RU" sz="2800" b="1" dirty="0">
                <a:solidFill>
                  <a:srgbClr val="FF0000"/>
                </a:solidFill>
              </a:rPr>
              <a:t>п</a:t>
            </a:r>
            <a:r>
              <a:rPr lang="ru-RU" sz="2800" b="1" dirty="0" smtClean="0">
                <a:solidFill>
                  <a:srgbClr val="FF0000"/>
                </a:solidFill>
              </a:rPr>
              <a:t>рименением пошаговых боев.</a:t>
            </a:r>
          </a:p>
          <a:p>
            <a:endParaRPr lang="ru-RU" sz="2800" b="1" dirty="0" smtClean="0">
              <a:solidFill>
                <a:srgbClr val="FF0000"/>
              </a:solidFill>
            </a:endParaRPr>
          </a:p>
          <a:p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2050" name="Picture 2" descr="C:\Users\admin-pc\Desktop\Erroneous move\презентация\введение-png-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3000364" y="442167"/>
            <a:ext cx="330579" cy="345706"/>
          </a:xfrm>
          <a:prstGeom prst="rect">
            <a:avLst/>
          </a:prstGeom>
          <a:noFill/>
        </p:spPr>
      </p:pic>
      <p:pic>
        <p:nvPicPr>
          <p:cNvPr id="7" name="Picture 2" descr="C:\Users\admin-pc\Desktop\Erroneous move\презентация\giphy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56626" y="4000504"/>
            <a:ext cx="2787373" cy="285749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 smtClean="0">
                <a:solidFill>
                  <a:srgbClr val="FF0000"/>
                </a:solidFill>
              </a:rPr>
              <a:t>Задачи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При разработке игры сформировался ряд задач и проблем: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            Оптимизация. В приложении используется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               покадровая обработка,</a:t>
            </a:r>
            <a:r>
              <a:rPr lang="ru-RU" sz="2800" b="1" dirty="0">
                <a:solidFill>
                  <a:srgbClr val="FF0000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а так же система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              </a:t>
            </a:r>
            <a:r>
              <a:rPr lang="en-US" sz="2800" b="1" dirty="0" err="1" smtClean="0">
                <a:solidFill>
                  <a:srgbClr val="FF0000"/>
                </a:solidFill>
              </a:rPr>
              <a:t>UserControl</a:t>
            </a:r>
            <a:r>
              <a:rPr lang="ru-RU" sz="2800" b="1" dirty="0" smtClean="0">
                <a:solidFill>
                  <a:srgbClr val="FF0000"/>
                </a:solidFill>
              </a:rPr>
              <a:t> для отображения</a:t>
            </a:r>
            <a:r>
              <a:rPr lang="ru-RU" sz="2800" b="1" dirty="0">
                <a:solidFill>
                  <a:srgbClr val="FF0000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контента в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             форме игры.</a:t>
            </a:r>
          </a:p>
          <a:p>
            <a:pPr marL="514350" indent="-514350"/>
            <a:endParaRPr lang="ru-RU" sz="2800" b="1" dirty="0">
              <a:solidFill>
                <a:srgbClr val="FF0000"/>
              </a:solidFill>
            </a:endParaRP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Динамический размер объектов и дизайна при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При </a:t>
            </a:r>
            <a:r>
              <a:rPr lang="ru-RU" sz="2800" b="1" dirty="0" err="1" smtClean="0">
                <a:solidFill>
                  <a:srgbClr val="FF0000"/>
                </a:solidFill>
              </a:rPr>
              <a:t>отрисовке</a:t>
            </a:r>
            <a:r>
              <a:rPr lang="ru-RU" sz="2800" b="1" dirty="0" smtClean="0">
                <a:solidFill>
                  <a:srgbClr val="FF0000"/>
                </a:solidFill>
              </a:rPr>
              <a:t> и изменении размеров формы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игры или перехода в режим </a:t>
            </a:r>
            <a:r>
              <a:rPr lang="en-US" sz="2800" b="1" dirty="0" err="1" smtClean="0">
                <a:solidFill>
                  <a:srgbClr val="FF0000"/>
                </a:solidFill>
              </a:rPr>
              <a:t>fullscreen</a:t>
            </a:r>
            <a:r>
              <a:rPr lang="ru-RU" sz="2800" b="1" dirty="0" smtClean="0">
                <a:solidFill>
                  <a:srgbClr val="FF0000"/>
                </a:solidFill>
              </a:rPr>
              <a:t>. </a:t>
            </a:r>
          </a:p>
          <a:p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4098" name="Picture 2" descr="C:\Users\admin-pc\Desktop\Erroneous move\презентация\Tasks-ico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43240" y="428604"/>
            <a:ext cx="438160" cy="438160"/>
          </a:xfrm>
          <a:prstGeom prst="rect">
            <a:avLst/>
          </a:prstGeom>
          <a:noFill/>
        </p:spPr>
      </p:pic>
      <p:pic>
        <p:nvPicPr>
          <p:cNvPr id="1026" name="Picture 2" descr="C:\Users\Admin\Desktop\презентация\9-shesterni_v_rabote.gif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413575" y="2659156"/>
            <a:ext cx="2011003" cy="1256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dmin\Desktop\презентация\image_861505170020525440549.g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8599" y="4881661"/>
            <a:ext cx="1447897" cy="193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Среда разработки и ЯП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Для создания игры был выбран язык программирования С</a:t>
            </a:r>
            <a:r>
              <a:rPr lang="en-US" sz="2800" b="1" dirty="0" smtClean="0">
                <a:solidFill>
                  <a:srgbClr val="FF0000"/>
                </a:solidFill>
              </a:rPr>
              <a:t>#</a:t>
            </a:r>
            <a:r>
              <a:rPr lang="ru-RU" sz="2800" b="1" dirty="0" smtClean="0">
                <a:solidFill>
                  <a:srgbClr val="FF0000"/>
                </a:solidFill>
              </a:rPr>
              <a:t> и среда разработки </a:t>
            </a:r>
            <a:r>
              <a:rPr lang="en-US" sz="2800" b="1" dirty="0" smtClean="0">
                <a:solidFill>
                  <a:srgbClr val="FF0000"/>
                </a:solidFill>
              </a:rPr>
              <a:t>Visual Studio. </a:t>
            </a:r>
            <a:r>
              <a:rPr lang="ru-RU" sz="2800" b="1" dirty="0" smtClean="0">
                <a:solidFill>
                  <a:srgbClr val="FF0000"/>
                </a:solidFill>
              </a:rPr>
              <a:t>Эти средства были выбраны из-за их отказоустойчивости, простоты в освоении и богатым возможностям.</a:t>
            </a:r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2050" name="Picture 2" descr="C:\Users\Admin\Desktop\презентация\c-sharp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645" y="3140968"/>
            <a:ext cx="3482355" cy="3482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dmin\Desktop\презентация\visual_studio_purple-930x46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8560" y="3284984"/>
            <a:ext cx="6430010" cy="319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Admin\Desktop\презентация\наковальня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337815"/>
            <a:ext cx="604276" cy="604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21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Специфика разработки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96752"/>
            <a:ext cx="91440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FF0000"/>
                </a:solidFill>
              </a:rPr>
              <a:t>При разработке приложения были решены некоторые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специфические </a:t>
            </a:r>
            <a:r>
              <a:rPr lang="ru-RU" sz="2800" b="1" dirty="0">
                <a:solidFill>
                  <a:srgbClr val="FF0000"/>
                </a:solidFill>
              </a:rPr>
              <a:t>задачи: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Создание движка игры с использованием ООП.</a:t>
            </a:r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Система взаимосвязи классов с данными и </a:t>
            </a:r>
            <a:endParaRPr lang="en-US" sz="2800" b="1" dirty="0" smtClean="0">
              <a:solidFill>
                <a:srgbClr val="FF0000"/>
              </a:solidFill>
            </a:endParaRPr>
          </a:p>
          <a:p>
            <a:r>
              <a:rPr lang="ru-RU" sz="2800" b="1" dirty="0">
                <a:solidFill>
                  <a:srgbClr val="FF0000"/>
                </a:solidFill>
              </a:rPr>
              <a:t>о</a:t>
            </a:r>
            <a:r>
              <a:rPr lang="ru-RU" sz="2800" b="1" dirty="0" smtClean="0">
                <a:solidFill>
                  <a:srgbClr val="FF0000"/>
                </a:solidFill>
              </a:rPr>
              <a:t>тображением контента на форме игры.</a:t>
            </a:r>
            <a:endParaRPr lang="en-US" sz="2800" b="1" dirty="0">
              <a:solidFill>
                <a:srgbClr val="FF0000"/>
              </a:solidFill>
            </a:endParaRPr>
          </a:p>
          <a:p>
            <a:endParaRPr lang="en-US" sz="2800" b="1" dirty="0" smtClean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Реализация имитации искусственного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интеллекта. Использование функций </a:t>
            </a:r>
            <a:r>
              <a:rPr lang="ru-RU" sz="2800" b="1" dirty="0" err="1" smtClean="0">
                <a:solidFill>
                  <a:srgbClr val="FF0000"/>
                </a:solidFill>
              </a:rPr>
              <a:t>рандома</a:t>
            </a:r>
            <a:r>
              <a:rPr lang="ru-RU" sz="2800" b="1" dirty="0" smtClean="0">
                <a:solidFill>
                  <a:srgbClr val="FF0000"/>
                </a:solidFill>
              </a:rPr>
              <a:t>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и коэффициентов</a:t>
            </a:r>
            <a:endParaRPr lang="ru-RU" sz="2800" b="1" dirty="0">
              <a:solidFill>
                <a:srgbClr val="FF0000"/>
              </a:solidFill>
            </a:endParaRPr>
          </a:p>
          <a:p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Оптимизирование структуры приложения и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хранения в ней данных без большой на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ресурсоемкость ПК.</a:t>
            </a:r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3075" name="Picture 3" descr="C:\Users\Admin\Desktop\презентация\Web_Cod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1988840"/>
            <a:ext cx="1440160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Admin\Desktop\презентация\Yahoo_Widget_Engi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3573016"/>
            <a:ext cx="1440160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Admin\Desktop\презентация\загружено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301208"/>
            <a:ext cx="1512168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Admin\Desktop\презентация\molecule-150387_64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627" y="397460"/>
            <a:ext cx="456053" cy="439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787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Архитектура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1520" y="2636912"/>
            <a:ext cx="2157174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Карта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84168" y="2650896"/>
            <a:ext cx="2016224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Персонаж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20" y="4787860"/>
            <a:ext cx="2160240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Локации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00922" y="4293096"/>
            <a:ext cx="1944216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Инв. предметы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4288" y="4293096"/>
            <a:ext cx="1872208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Действия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10" name="Прямая со стрелкой 9"/>
          <p:cNvCxnSpPr>
            <a:stCxn id="5" idx="2"/>
            <a:endCxn id="8" idx="0"/>
          </p:cNvCxnSpPr>
          <p:nvPr/>
        </p:nvCxnSpPr>
        <p:spPr>
          <a:xfrm rot="5400000">
            <a:off x="5896221" y="3097037"/>
            <a:ext cx="1272868" cy="111925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5" idx="2"/>
            <a:endCxn id="9" idx="0"/>
          </p:cNvCxnSpPr>
          <p:nvPr/>
        </p:nvCxnSpPr>
        <p:spPr>
          <a:xfrm rot="16200000" flipH="1">
            <a:off x="6959902" y="3152606"/>
            <a:ext cx="1272868" cy="100811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stCxn id="5" idx="1"/>
            <a:endCxn id="4" idx="3"/>
          </p:cNvCxnSpPr>
          <p:nvPr/>
        </p:nvCxnSpPr>
        <p:spPr>
          <a:xfrm flipH="1" flipV="1">
            <a:off x="2408694" y="2821578"/>
            <a:ext cx="3675474" cy="1398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4" idx="2"/>
            <a:endCxn id="7" idx="0"/>
          </p:cNvCxnSpPr>
          <p:nvPr/>
        </p:nvCxnSpPr>
        <p:spPr>
          <a:xfrm>
            <a:off x="1330107" y="3006244"/>
            <a:ext cx="1533" cy="178161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52400" y="1390964"/>
            <a:ext cx="90354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На данном слайде предоставлена архитектура проекта и </a:t>
            </a:r>
          </a:p>
          <a:p>
            <a:r>
              <a:rPr lang="ru-RU" sz="2800" b="1" dirty="0">
                <a:solidFill>
                  <a:srgbClr val="FF0000"/>
                </a:solidFill>
              </a:rPr>
              <a:t>в</a:t>
            </a:r>
            <a:r>
              <a:rPr lang="ru-RU" sz="2800" b="1" dirty="0" smtClean="0">
                <a:solidFill>
                  <a:srgbClr val="FF0000"/>
                </a:solidFill>
              </a:rPr>
              <a:t>заимодействие элементов движка игры.</a:t>
            </a:r>
            <a:endParaRPr lang="ru-RU" sz="2800" b="1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48454" y="5935642"/>
            <a:ext cx="2160240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Поиск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99792" y="3717032"/>
            <a:ext cx="2160240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Бой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39" name="Прямая со стрелкой 38"/>
          <p:cNvCxnSpPr>
            <a:stCxn id="7" idx="2"/>
            <a:endCxn id="28" idx="0"/>
          </p:cNvCxnSpPr>
          <p:nvPr/>
        </p:nvCxnSpPr>
        <p:spPr>
          <a:xfrm flipH="1">
            <a:off x="1328574" y="5157192"/>
            <a:ext cx="3066" cy="77845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/>
          <p:cNvCxnSpPr>
            <a:stCxn id="4" idx="2"/>
            <a:endCxn id="29" idx="1"/>
          </p:cNvCxnSpPr>
          <p:nvPr/>
        </p:nvCxnSpPr>
        <p:spPr>
          <a:xfrm rot="16200000" flipH="1">
            <a:off x="1567222" y="2769128"/>
            <a:ext cx="895454" cy="1369685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/>
          <p:cNvCxnSpPr>
            <a:stCxn id="7" idx="3"/>
            <a:endCxn id="29" idx="2"/>
          </p:cNvCxnSpPr>
          <p:nvPr/>
        </p:nvCxnSpPr>
        <p:spPr>
          <a:xfrm flipV="1">
            <a:off x="2411760" y="4086364"/>
            <a:ext cx="1368152" cy="886162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 стрелкой 44"/>
          <p:cNvCxnSpPr>
            <a:stCxn id="28" idx="3"/>
            <a:endCxn id="8" idx="2"/>
          </p:cNvCxnSpPr>
          <p:nvPr/>
        </p:nvCxnSpPr>
        <p:spPr>
          <a:xfrm flipV="1">
            <a:off x="2408694" y="4662428"/>
            <a:ext cx="3564336" cy="1457880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44"/>
          <p:cNvCxnSpPr>
            <a:stCxn id="29" idx="2"/>
            <a:endCxn id="9" idx="2"/>
          </p:cNvCxnSpPr>
          <p:nvPr/>
        </p:nvCxnSpPr>
        <p:spPr>
          <a:xfrm rot="16200000" flipH="1">
            <a:off x="5652120" y="2214156"/>
            <a:ext cx="576064" cy="4320480"/>
          </a:xfrm>
          <a:prstGeom prst="bentConnector3">
            <a:avLst>
              <a:gd name="adj1" fmla="val 15309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699792" y="5426340"/>
            <a:ext cx="2160240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Обмен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59" name="Прямая со стрелкой 44"/>
          <p:cNvCxnSpPr>
            <a:stCxn id="58" idx="0"/>
            <a:endCxn id="8" idx="1"/>
          </p:cNvCxnSpPr>
          <p:nvPr/>
        </p:nvCxnSpPr>
        <p:spPr>
          <a:xfrm rot="5400000" flipH="1" flipV="1">
            <a:off x="3916128" y="4341546"/>
            <a:ext cx="948578" cy="1221010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 стрелкой 44"/>
          <p:cNvCxnSpPr>
            <a:stCxn id="7" idx="1"/>
            <a:endCxn id="58" idx="1"/>
          </p:cNvCxnSpPr>
          <p:nvPr/>
        </p:nvCxnSpPr>
        <p:spPr>
          <a:xfrm rot="10800000" flipH="1" flipV="1">
            <a:off x="251520" y="4972526"/>
            <a:ext cx="2448272" cy="638480"/>
          </a:xfrm>
          <a:prstGeom prst="bentConnector3">
            <a:avLst>
              <a:gd name="adj1" fmla="val -933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 стрелкой 44"/>
          <p:cNvCxnSpPr>
            <a:stCxn id="29" idx="2"/>
            <a:endCxn id="58" idx="0"/>
          </p:cNvCxnSpPr>
          <p:nvPr/>
        </p:nvCxnSpPr>
        <p:spPr>
          <a:xfrm rot="5400000">
            <a:off x="3109924" y="4756352"/>
            <a:ext cx="1339976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C:\Users\Admin\Desktop\презентация\136-1368565_blueprint-icon-busines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245" y="332656"/>
            <a:ext cx="738595" cy="520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264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Достоинства и недостатки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К достоинствам можно отнести: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Гибкий движок.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Система имитации ИИ.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Наличие глобальной карты.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Система инвентаря</a:t>
            </a:r>
          </a:p>
          <a:p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К недостаткам можно отнести: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Отсутствие музыки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Отсутствие сохранений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Др. </a:t>
            </a:r>
            <a:r>
              <a:rPr lang="ru-RU" sz="2800" b="1" dirty="0">
                <a:solidFill>
                  <a:srgbClr val="FF0000"/>
                </a:solidFill>
              </a:rPr>
              <a:t>н</a:t>
            </a:r>
            <a:r>
              <a:rPr lang="ru-RU" sz="2800" b="1" dirty="0" smtClean="0">
                <a:solidFill>
                  <a:srgbClr val="FF0000"/>
                </a:solidFill>
              </a:rPr>
              <a:t>екоторые нереализованные функции</a:t>
            </a:r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5122" name="Picture 2" descr="C:\Users\Admin\Desktop\презентация\Test-paper-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755" y="436835"/>
            <a:ext cx="471885" cy="471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Admin\Desktop\презентация\artage-io-thumb-d6febefe8236bd11fe2a937d8560a2d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7" y="2011461"/>
            <a:ext cx="409427" cy="40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C:\Users\Admin\Desktop\презентация\artage-io-thumb-d6febefe8236bd11fe2a937d8560a2d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7" y="2443509"/>
            <a:ext cx="409427" cy="40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Admin\Desktop\презентация\artage-io-thumb-d6febefe8236bd11fe2a937d8560a2d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7" y="2875557"/>
            <a:ext cx="409427" cy="40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Admin\Desktop\презентация\artage-io-thumb-d6febefe8236bd11fe2a937d8560a2d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7" y="3307605"/>
            <a:ext cx="409427" cy="40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Admin\Desktop\презентация\heart-2638937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81128"/>
            <a:ext cx="508186" cy="40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5" descr="C:\Users\Admin\Desktop\презентация\heart-2638937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24" y="4990864"/>
            <a:ext cx="508186" cy="40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5" descr="C:\Users\Admin\Desktop\презентация\heart-2638937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10" y="5400600"/>
            <a:ext cx="508186" cy="40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659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 smtClean="0">
                <a:solidFill>
                  <a:srgbClr val="FF0000"/>
                </a:solidFill>
              </a:rPr>
              <a:t>Скриншоты игры</a:t>
            </a:r>
            <a:endParaRPr lang="ru-RU" b="1" dirty="0">
              <a:solidFill>
                <a:srgbClr val="FF0000"/>
              </a:solidFill>
            </a:endParaRPr>
          </a:p>
        </p:txBody>
      </p:sp>
      <p:pic>
        <p:nvPicPr>
          <p:cNvPr id="7170" name="Picture 2" descr="C:\Users\Admin\Desktop\презентация\w450h4001385925290Camer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706" y="404664"/>
            <a:ext cx="523782" cy="46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Admin\Desktop\презентация\Screenshot_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123" y="4005064"/>
            <a:ext cx="3987839" cy="28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Users\Admin\Desktop\презентация\Screenshot_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374682"/>
            <a:ext cx="4104456" cy="2944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 descr="C:\Users\Admin\Desktop\презентация\Screenshot_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074" y="980728"/>
            <a:ext cx="3979045" cy="284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22987" y="980728"/>
            <a:ext cx="1940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FF0000"/>
                </a:solidFill>
              </a:rPr>
              <a:t>Глобальная карта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63818" y="1916832"/>
            <a:ext cx="1258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FF0000"/>
                </a:solidFill>
              </a:rPr>
              <a:t>Инвентарь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06500" y="650659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FF0000"/>
                </a:solidFill>
              </a:rPr>
              <a:t>Бой</a:t>
            </a:r>
            <a:endParaRPr lang="ru-RU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56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305</Words>
  <Application>Microsoft Office PowerPoint</Application>
  <PresentationFormat>Экран (4:3)</PresentationFormat>
  <Paragraphs>88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Компьютерная игра «Erroneous move»</vt:lpstr>
      <vt:lpstr>Содержание</vt:lpstr>
      <vt:lpstr>Введение</vt:lpstr>
      <vt:lpstr>Задачи</vt:lpstr>
      <vt:lpstr>Среда разработки и ЯП</vt:lpstr>
      <vt:lpstr>Специфика разработки</vt:lpstr>
      <vt:lpstr>Архитектура</vt:lpstr>
      <vt:lpstr>Достоинства и недостатки</vt:lpstr>
      <vt:lpstr>Скриншоты игры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Пользователь Windows</dc:creator>
  <cp:lastModifiedBy>RePack by Diakov</cp:lastModifiedBy>
  <cp:revision>69</cp:revision>
  <dcterms:created xsi:type="dcterms:W3CDTF">2019-05-14T12:43:34Z</dcterms:created>
  <dcterms:modified xsi:type="dcterms:W3CDTF">2020-05-24T20:49:36Z</dcterms:modified>
</cp:coreProperties>
</file>

<file path=docProps/thumbnail.jpeg>
</file>